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基础" id="{2C924C96-1F9D-2146-869B-250FCE2F7FF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  <p14:section name="贝叶斯分类器" id="{5179B720-5C84-894C-89AB-195DB131DCEA}">
          <p14:sldIdLst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4.jpeg>
</file>

<file path=ppt/media/image15.png>
</file>

<file path=ppt/media/image1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349597-3681-F345-8A30-5F7E7EDB75EE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3D97F8-706A-7D43-BB2A-8A213E9894C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275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D97F8-706A-7D43-BB2A-8A213E9894CA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9602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A8E698-1E30-A147-9E3C-5634F910D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581A198-C41A-8045-B421-386368BEA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25BFAE-3338-1541-87A1-B6F07A027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153B8D-80DA-5344-B8EB-7744A7119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27E448-E738-5A45-9309-27EB3E2F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3300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2FD49D-0A81-B64E-A6F1-139536185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FEDF2E-6ABB-1A40-9C79-E47948D68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AA4A4-1E1D-7643-AF02-BE912B9F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F32443-FF03-7E46-AB6E-ED6A14AC3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C2E3E4-7191-5845-B80E-2179C286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011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0BCC4A-C186-D349-BC7A-68A98C916E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C3ED1-C2F8-EB4B-AE89-41D6DB1A4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3D5428-EA79-A44B-9B20-8F7B070C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306C0C-4610-D14B-8BC3-76CC350FB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E7FCEE-CAB8-FD47-AA11-67944B71C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729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F12A8D-CDE9-E246-8DEC-6700E9983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8396A4-B32C-BC46-AFFB-BE3F7DE2B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3B0E75-B4F0-4A48-B079-1EEAAD91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0A4D36-9A69-494C-AA73-C69F343E7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11B371-3D1C-6E4A-8671-077098630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0071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337CB1-9208-5D41-84FE-9F0C50D6A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DA84CF-A20E-D44B-A2FE-075B7F75A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DFE7E0-0473-9F44-B8FF-3218DB8DD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FFC1A9-7D2D-9445-9A58-2BA7051A3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E0A37-B794-014F-BC57-333C6A41F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072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AA2336-0570-124D-9C31-2D34F33A5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49C813-87C8-5642-83B0-A8BB9A77F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9AB86F-0752-5540-BC97-4C5C6B528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12086E-2255-1A4C-8044-B2CBC2226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42310A-9BE0-424F-988E-4AA377DD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6D88D69-16D6-3340-9F32-38BEBA80F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143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C0E4D4-9849-4644-8E41-24FC9A98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84735C-AE80-7742-8B78-B79B2C243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48789E-9EA4-5A48-8E98-4E0344EE7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5CCEC9-43A6-C148-BAF6-A9DAF8DDD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B999698-2789-4346-94C3-6E617FF08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9F4F98-56A3-9C41-91C4-080DA5F6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59C717-2C71-0948-AE4D-6F32FE524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8B625F-BC91-F34E-941D-C44BF6AE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352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E4D55-32FE-DC45-9AC0-87D691C8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F53C89-CED9-C145-8881-98BF6BEA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17097D-6CE3-6443-AE1A-197FA19E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A6AE315-7C43-5543-A182-B56E1D37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661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2FF111-77F7-9647-9662-D3CADFDD8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37821C9-5346-8F4A-B9CB-20FFA0B0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1D91D3-3390-A940-AC4C-263FB6DD4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365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8DD56-AF54-6547-BB3B-12AC3EE94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47B4DD-56D9-C847-9778-22DE62FCE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541B9F-6254-1741-B4B6-0396BBF41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0867E9-10CF-F249-BCE8-E10C2AD38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68729A-C867-5C48-B91D-15380F41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52361F-64C3-A442-A441-158A59E09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1378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D8250-E03D-FB4F-94F9-A9F813A00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AD182C-75F2-B845-964B-9BC510B26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330F65-713B-3849-B640-FE7785213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8B0B41-045D-1A40-AA03-334B6C8E8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8BBB2B-FA66-104D-8CC8-96949262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05BB07-844C-6547-9EED-7D2D548CE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907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855F3D-7B85-7B44-98D0-D45663F5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ED138B-8561-1A45-A4F9-60600744A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F5EEDB-F09C-2D4B-9F51-AA263D67D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3D37D-3091-7045-9E54-F7CF050FCECC}" type="datetimeFigureOut">
              <a:rPr kumimoji="1" lang="zh-CN" altLang="en-US" smtClean="0"/>
              <a:t>2021/9/15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B7CDAB-9006-8949-9C56-1C7C29BCA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E9C8DF-A935-094C-9AA1-39282E5D4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7865A-0372-9349-BB98-ADCE71DC16F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21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9A1BC-46E8-1748-8C81-60C1E8D08D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D6DD2B-D0E4-474F-8FD1-4C90EF1EFC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BFDEC1B-1F8B-D048-8D24-D9BA281DD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45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D5732-B332-B14B-96A9-18524C86D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DE612BB-5ABA-E443-920E-495C62050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28334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572DF7-BA75-4545-A2CC-B124B82C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2AE9F4A-6D2E-EF48-AFCC-E648A61F1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DBADEB6-DB10-8E48-8FD3-3BC1DA9D7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90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F47C2E-67E5-874B-A9AF-FF41FCB9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B4844AF-388B-E94A-8748-6C77B3B6F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56751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3B34FA-FC33-4743-A079-6C3AB72D7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A4C125A-BB47-FF42-A07A-E748CD8732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3224" y="2141537"/>
            <a:ext cx="3847152" cy="435133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383BCD1-CB7D-E141-AA2F-16787FA8A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00806"/>
            <a:ext cx="78486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A727A3-502E-1742-97D1-6D27E2B5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4D7BBB0-A48F-D342-B353-FE15B8821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388AEDF-DC3A-3E49-8E82-0BD7A12C5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9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88E0DC-CFA1-3F4A-B439-1CDB9B6FE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91BAB3C-D21F-2246-A220-7EB4F9DE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2221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287FB9-10EC-7C4D-90DA-8317DD9BB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3AA16DF-202B-7B42-A158-337233E73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79313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D3F171-2796-DD48-9EEB-1E360E916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4783B0C-9CEC-C243-B98E-8BC2BF4CE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3622" y="0"/>
            <a:ext cx="12265622" cy="6899412"/>
          </a:xfrm>
        </p:spPr>
      </p:pic>
    </p:spTree>
    <p:extLst>
      <p:ext uri="{BB962C8B-B14F-4D97-AF65-F5344CB8AC3E}">
        <p14:creationId xmlns:p14="http://schemas.microsoft.com/office/powerpoint/2010/main" val="1999062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390E3E-B126-254E-BAC1-A51B51852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C9FABEC-DBD9-E24A-ABB8-5D83EEF5BB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56791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FB910A-20EA-8545-BD1F-60FF95FFD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85D907-0989-0847-A523-D14C827E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6512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362F0-AF79-AF40-B775-F5D7D3FFB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3228A4F-3037-1547-9984-0A0F254F9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810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5767B-1A3D-FF4F-9075-C1103EEF3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02300C1-0548-594D-991A-30CE9E252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1360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4C4F8-C5C1-3C44-A901-C6FD3EFFF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A46F881-D32D-C544-AE88-248FBAE32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64116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7F56C-4DDB-0D4C-B74D-78842E4B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54814F5-110D-564C-B27F-68F2B14CF0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1256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3072A-49C6-3A42-BD84-DB5A60DBF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D3426D5-A64D-3443-9188-E115500F6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82131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6ACDD-654F-9E4C-A421-3BE556008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1EAC90C-E4D1-EE41-B58E-70A8DA331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8471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608E6A-D8FF-9547-AA75-F29A3487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348EF43-C328-A54C-83B6-DE2D979CD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0650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3AC998-0240-DC4B-839A-53FC964BF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CA9E7C2-DAA5-8548-9660-ED287314D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40816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</Words>
  <Application>Microsoft Macintosh PowerPoint</Application>
  <PresentationFormat>宽屏</PresentationFormat>
  <Paragraphs>1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5</cp:revision>
  <dcterms:created xsi:type="dcterms:W3CDTF">2021-09-14T14:48:06Z</dcterms:created>
  <dcterms:modified xsi:type="dcterms:W3CDTF">2021-09-15T09:36:33Z</dcterms:modified>
</cp:coreProperties>
</file>

<file path=docProps/thumbnail.jpeg>
</file>